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2898" y="78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14/7/2023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14/7/2023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14/7/2023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14/7/2023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14/7/2023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14/7/2023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14/7/2023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14/7/2023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14/7/2023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14/7/2023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14/7/2023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" y="0"/>
            <a:ext cx="10687803" cy="15122525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14/7/2023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TextBox"/>
          <p:cNvSpPr txBox="1"/>
          <p:nvPr/>
        </p:nvSpPr>
        <p:spPr>
          <a:xfrm>
            <a:off x="905397" y="3888854"/>
            <a:ext cx="91450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enterprise MPALALAS IOANNIS based in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Thesaly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region, has joined the Action “Entrepreneurship  Toolbox” with a total budget of  80 million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The Action aims at supporting existing small and very small enterprises,  operating in the following categories: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Retailing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Catering services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Educational and social services </a:t>
            </a: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investment’s total budget is 91.500 € out of which 45.750€  is public expenditure.  The Action is co-financed by Greece and the European Union - European Regional Development Fund.</a:t>
            </a:r>
          </a:p>
        </p:txBody>
      </p:sp>
      <p:sp>
        <p:nvSpPr>
          <p:cNvPr id="7" name="5 - TextBox"/>
          <p:cNvSpPr txBox="1"/>
          <p:nvPr/>
        </p:nvSpPr>
        <p:spPr>
          <a:xfrm>
            <a:off x="905397" y="5977086"/>
            <a:ext cx="921702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approved co-financed Business Plan includes investments  in the following categories: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Improvement of the business’s premises for energy efficiency, health, safety and accessibility improvement 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Machinery and equipment for energy efficiency, health and safety improvement, ICT.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Service and procedures standardization 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Digital Promotion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Wage cost for new personnel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Cost of preparation/implementation/monitoring of the business plan. </a:t>
            </a:r>
          </a:p>
          <a:p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Through the participation in the Action, the enterprise achieved: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Competitiveness improvement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Increase of profitability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Reinforcement of an extrovert business profile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Market expenditure by adopting new products and services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Creation of better quality products and services 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Increase of productivity and improvement of operational procedures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Entrepreneurship Reinforcement 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Creation/ retention of jobs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Other …………………………………………………………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support of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proved beneficial, not only for the enterprise but for the competitiveness of the national as well as the local economy. 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237</Words>
  <Application>Microsoft Office PowerPoint</Application>
  <PresentationFormat>Προσαρμογή</PresentationFormat>
  <Paragraphs>27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thanos zahariou</cp:lastModifiedBy>
  <cp:revision>59</cp:revision>
  <dcterms:created xsi:type="dcterms:W3CDTF">2018-02-13T12:16:57Z</dcterms:created>
  <dcterms:modified xsi:type="dcterms:W3CDTF">2023-07-14T08:47:43Z</dcterms:modified>
</cp:coreProperties>
</file>